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62" r:id="rId4"/>
    <p:sldId id="271" r:id="rId5"/>
    <p:sldId id="261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12AF2C-5814-4F0F-9925-35D7421FB455}">
          <p14:sldIdLst>
            <p14:sldId id="256"/>
            <p14:sldId id="257"/>
            <p14:sldId id="262"/>
            <p14:sldId id="271"/>
            <p14:sldId id="261"/>
            <p14:sldId id="258"/>
            <p14:sldId id="259"/>
            <p14:sldId id="260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аздел без заголовка" id="{190A31BC-AC7C-4ABA-8ADE-DD8ECF13DE07}">
          <p14:sldIdLst>
            <p14:sldId id="269"/>
          </p14:sldIdLst>
        </p14:section>
        <p14:section name="Раздел без заголовка" id="{52B6FD80-78CC-4696-A5DD-B96109EB8B78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FC13-92B5-4DE7-9AFA-709C052DE16F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2AC9-6208-4DE1-BE95-CB1E4706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0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2AC9-6208-4DE1-BE95-CB1E4706A2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0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6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8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41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50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84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5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8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9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7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6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0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D23B4-D902-49D6-A5E9-34B0918290E6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D932CE-ED77-44AE-BDDA-4AD79E1D5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237" y="302798"/>
            <a:ext cx="9151834" cy="110292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FF0066"/>
                </a:solidFill>
                <a:latin typeface="Monotype Corsiva" panose="03010101010201010101" pitchFamily="66" charset="0"/>
              </a:rPr>
              <a:t>Тихоненко Оксана Петровна</a:t>
            </a:r>
            <a:endParaRPr lang="ru-RU" sz="6000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593" y="2183642"/>
            <a:ext cx="5385052" cy="467435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dirty="0" smtClean="0">
                <a:solidFill>
                  <a:srgbClr val="FF3300"/>
                </a:solidFill>
              </a:rPr>
              <a:t>Образование: </a:t>
            </a:r>
            <a:r>
              <a:rPr lang="ru-RU" sz="2800" dirty="0" smtClean="0">
                <a:solidFill>
                  <a:srgbClr val="7030A0"/>
                </a:solidFill>
              </a:rPr>
              <a:t>высшее, Уссурийский государственный педагогический институт</a:t>
            </a:r>
          </a:p>
          <a:p>
            <a:pPr algn="l"/>
            <a:r>
              <a:rPr lang="ru-RU" sz="2800" dirty="0">
                <a:solidFill>
                  <a:srgbClr val="FF0000"/>
                </a:solidFill>
              </a:rPr>
              <a:t>Место работы: </a:t>
            </a:r>
            <a:r>
              <a:rPr lang="ru-RU" sz="2800" dirty="0">
                <a:solidFill>
                  <a:srgbClr val="7030A0"/>
                </a:solidFill>
              </a:rPr>
              <a:t>МДОБУ детский сад общеразвивающего вида №33 «Ручеек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Категория:</a:t>
            </a:r>
            <a:r>
              <a:rPr lang="ru-RU" sz="2800" dirty="0" smtClean="0">
                <a:solidFill>
                  <a:srgbClr val="7030A0"/>
                </a:solidFill>
              </a:rPr>
              <a:t> высшая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Стаж работы: </a:t>
            </a:r>
            <a:r>
              <a:rPr lang="ru-RU" sz="2800" dirty="0" smtClean="0">
                <a:solidFill>
                  <a:srgbClr val="7030A0"/>
                </a:solidFill>
              </a:rPr>
              <a:t>23 года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Название педагогического опыта: </a:t>
            </a:r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solidFill>
                  <a:srgbClr val="7030A0"/>
                </a:solidFill>
              </a:rPr>
              <a:t>ознавательно-исследовательская деятельность в ДОУ</a:t>
            </a:r>
          </a:p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Хобби:</a:t>
            </a:r>
            <a:r>
              <a:rPr lang="ru-RU" sz="2800" dirty="0" smtClean="0">
                <a:solidFill>
                  <a:srgbClr val="7030A0"/>
                </a:solidFill>
              </a:rPr>
              <a:t> оформительская деятельность, организация праздников для детей и взрослых, садоводство, огородничество.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r="16869" b="40414"/>
          <a:stretch/>
        </p:blipFill>
        <p:spPr>
          <a:xfrm>
            <a:off x="7956645" y="1554605"/>
            <a:ext cx="4235355" cy="5303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23151"/>
            <a:ext cx="10752666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 среда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1" b="717"/>
          <a:stretch/>
        </p:blipFill>
        <p:spPr>
          <a:xfrm>
            <a:off x="7132569" y="1050395"/>
            <a:ext cx="5059431" cy="30779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722"/>
            <a:ext cx="5018362" cy="3272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33" y="4028338"/>
            <a:ext cx="63398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2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2315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6" r="12653" b="9352"/>
          <a:stretch/>
        </p:blipFill>
        <p:spPr>
          <a:xfrm>
            <a:off x="478970" y="1621662"/>
            <a:ext cx="4041435" cy="28777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17318"/>
          <a:stretch/>
        </p:blipFill>
        <p:spPr>
          <a:xfrm>
            <a:off x="8334375" y="1621662"/>
            <a:ext cx="3857625" cy="5468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9"/>
          <a:stretch/>
        </p:blipFill>
        <p:spPr>
          <a:xfrm>
            <a:off x="478971" y="4644263"/>
            <a:ext cx="4040057" cy="2489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1663"/>
            <a:ext cx="3245187" cy="54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Наблюдения в природе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b="16065"/>
          <a:stretch/>
        </p:blipFill>
        <p:spPr>
          <a:xfrm>
            <a:off x="60090" y="1919513"/>
            <a:ext cx="3307224" cy="45393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6577" b="4473"/>
          <a:stretch/>
        </p:blipFill>
        <p:spPr>
          <a:xfrm>
            <a:off x="8298016" y="1919513"/>
            <a:ext cx="3541485" cy="4539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16042"/>
          <a:stretch/>
        </p:blipFill>
        <p:spPr>
          <a:xfrm>
            <a:off x="3623391" y="1919513"/>
            <a:ext cx="4418547" cy="46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68680" y="440409"/>
            <a:ext cx="14790420" cy="198852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Опыты,                          эксперименты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80" y="92393"/>
            <a:ext cx="4160320" cy="38144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5571" r="28154" b="341"/>
          <a:stretch/>
        </p:blipFill>
        <p:spPr>
          <a:xfrm>
            <a:off x="7056774" y="2503004"/>
            <a:ext cx="5120640" cy="4411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1731" r="14015" b="-839"/>
          <a:stretch/>
        </p:blipFill>
        <p:spPr>
          <a:xfrm>
            <a:off x="0" y="3143084"/>
            <a:ext cx="5402127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2315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Праздники и развлечения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>
          <a:xfrm>
            <a:off x="178579" y="1501566"/>
            <a:ext cx="3217764" cy="46485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9" y="1501566"/>
            <a:ext cx="4981038" cy="4648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45699"/>
            <a:ext cx="440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Квест</a:t>
            </a:r>
            <a:r>
              <a:rPr lang="ru-RU" dirty="0" smtClean="0"/>
              <a:t>-игра «В поисках сокровищ»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37180" y="6235741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«Королевство </a:t>
            </a:r>
            <a:r>
              <a:rPr lang="ru-RU" dirty="0" err="1" smtClean="0"/>
              <a:t>Стекляндия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b="5357"/>
          <a:stretch/>
        </p:blipFill>
        <p:spPr>
          <a:xfrm>
            <a:off x="3686629" y="1501566"/>
            <a:ext cx="2914733" cy="4648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9835" y="6245699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 Осени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Перспективы работы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13" y="1001486"/>
            <a:ext cx="11234057" cy="582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Дальнейшее развитие условий для </a:t>
            </a:r>
            <a:r>
              <a:rPr lang="ru-RU" sz="2800" dirty="0" err="1" smtClean="0"/>
              <a:t>позновательно</a:t>
            </a:r>
            <a:r>
              <a:rPr lang="ru-RU" sz="2800" dirty="0" smtClean="0"/>
              <a:t>-исследовательской деятельности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пополнение уголка экспериментирования новыми материалами и приборами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Пополнение картотеки опытов и экспериментов</a:t>
            </a:r>
          </a:p>
          <a:p>
            <a:pPr marL="0" indent="0">
              <a:buNone/>
            </a:pPr>
            <a:r>
              <a:rPr lang="ru-RU" sz="2800" dirty="0" smtClean="0"/>
              <a:t> Методическая исследовательская работа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 Включение в занятия опытов и экспериментов с экологической направленностью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Документирование полученной информации (дневник наблюдения за природой</a:t>
            </a:r>
            <a:r>
              <a:rPr lang="en-US" sz="2800" dirty="0" smtClean="0"/>
              <a:t>, </a:t>
            </a:r>
            <a:r>
              <a:rPr lang="ru-RU" sz="2800" dirty="0" smtClean="0"/>
              <a:t>дневник наблюдения за погодой)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6" y="609599"/>
            <a:ext cx="9710056" cy="3410858"/>
          </a:xfrm>
        </p:spPr>
        <p:txBody>
          <a:bodyPr>
            <a:normAutofit/>
          </a:bodyPr>
          <a:lstStyle/>
          <a:p>
            <a:r>
              <a:rPr lang="ru-RU" dirty="0" smtClean="0"/>
              <a:t>«Все хорошее в людях из детства!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Как истоки добра пробудить?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Прикоснуться к природе всем сердцем</a:t>
            </a:r>
            <a:br>
              <a:rPr lang="ru-RU" dirty="0" smtClean="0"/>
            </a:br>
            <a:r>
              <a:rPr lang="ru-RU" dirty="0" smtClean="0"/>
              <a:t>Удивиться</a:t>
            </a:r>
            <a:r>
              <a:rPr lang="en-US" dirty="0" smtClean="0"/>
              <a:t>,</a:t>
            </a:r>
            <a:r>
              <a:rPr lang="ru-RU" dirty="0" smtClean="0"/>
              <a:t> узнать</a:t>
            </a:r>
            <a:r>
              <a:rPr lang="en-US" dirty="0" smtClean="0"/>
              <a:t>,</a:t>
            </a:r>
            <a:r>
              <a:rPr lang="ru-RU" dirty="0" smtClean="0"/>
              <a:t> полюбить!»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807"/>
            <a:ext cx="12803336" cy="7073807"/>
          </a:xfrm>
        </p:spPr>
      </p:pic>
      <p:sp>
        <p:nvSpPr>
          <p:cNvPr id="6" name="TextBox 5"/>
          <p:cNvSpPr txBox="1"/>
          <p:nvPr/>
        </p:nvSpPr>
        <p:spPr>
          <a:xfrm>
            <a:off x="2264228" y="4419819"/>
            <a:ext cx="808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8489"/>
            <a:ext cx="12192000" cy="1427708"/>
          </a:xfrm>
        </p:spPr>
        <p:txBody>
          <a:bodyPr>
            <a:noAutofit/>
          </a:bodyPr>
          <a:lstStyle/>
          <a:p>
            <a:pPr algn="ctr"/>
            <a:r>
              <a:rPr lang="ru-RU" sz="28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«Скажи мне – и я забуду, Покажи мне – и я запомню, </a:t>
            </a:r>
            <a:br>
              <a:rPr lang="ru-RU" sz="2800" b="1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Дай мне сделать – и я пойму» </a:t>
            </a:r>
            <a:br>
              <a:rPr lang="ru-RU" sz="2800" b="1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Конфуций.</a:t>
            </a:r>
            <a:endParaRPr lang="ru-RU" sz="2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96742"/>
            <a:ext cx="10901256" cy="5061803"/>
          </a:xfrm>
        </p:spPr>
        <p:txBody>
          <a:bodyPr>
            <a:normAutofit/>
          </a:bodyPr>
          <a:lstStyle/>
          <a:p>
            <a:r>
              <a:rPr lang="ru-RU" dirty="0" smtClean="0"/>
              <a:t>Перед каждым человеком на жизненном пути встает вопрос о выборе профессии. Все мы с улыбкой вспоминаем годы своего детства, когда мы мечтали быть врачами, учителями, артистами… Именно в детстве особенно важно, чтобы рядом были хорошие друзья, чуткие и внимательные педагоги, мудрые наставники, обладающие добрым сердцем, готовые поделиться своими знаниями и опытом. Мне повезло, ведь благодаря окружению таких людей я выбрала профессию педагога, а в дальнейшем профессию воспитателя. Детский сад – маленький мир, в котором воспитатель – это не просто работа, а образ жизни! Это профессия для истинных романтиков, ведь только таким людям удается гармонично существовать в двух мирах – детском и взрослом. Профессия воспитателя требует большой самоотдачи, творческого поиска, а иногда даже самопожертвования. Меняется общество, меняются игрушки, информационные технологии врываются в нашу жизнь, поэтому можно сказать: «Воспитатель должен идти не в ногу со временем, а на шаг вперед!». И вот я уже больше 20 лет работают с детьми и ни о чем не жалею. Я – счастливый человек! Чего я хочу? Хочу остаться востребованной в своей профессии и мечтаю, чтобы мои дети были здоровыми, успешными и с достоинством шли по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9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22931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Грамоты, награды</a:t>
            </a:r>
            <a:endParaRPr lang="ru-RU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72" y="1894503"/>
            <a:ext cx="3512529" cy="468337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63" y="2257825"/>
            <a:ext cx="3350874" cy="4467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00" y="1569042"/>
            <a:ext cx="3768204" cy="50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564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в конкурсе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1337311"/>
            <a:ext cx="4292764" cy="512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1" y="1337311"/>
            <a:ext cx="3962399" cy="5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1159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Грамоты, награды</a:t>
            </a:r>
            <a:endParaRPr lang="ru-RU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2220599"/>
            <a:ext cx="3526971" cy="46953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79" y="1563563"/>
            <a:ext cx="4021323" cy="5305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25" y="2220599"/>
            <a:ext cx="3533032" cy="45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1564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Свидетельства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08" y="1247154"/>
            <a:ext cx="3428071" cy="4848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16" y="2262378"/>
            <a:ext cx="3331452" cy="47118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80" y="1284140"/>
            <a:ext cx="3497149" cy="49462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91" y="1810402"/>
            <a:ext cx="3568809" cy="50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761" y="15922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Благодарности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61" y="1480024"/>
            <a:ext cx="3983063" cy="5377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4" y="1480024"/>
            <a:ext cx="4033482" cy="53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Педагогические конкурсы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320800"/>
            <a:ext cx="4312632" cy="51815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2349"/>
          <a:stretch/>
        </p:blipFill>
        <p:spPr>
          <a:xfrm>
            <a:off x="6237027" y="1320800"/>
            <a:ext cx="4053385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Детские конкурсы</a:t>
            </a:r>
            <a:endParaRPr lang="ru-RU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7" y="2443857"/>
            <a:ext cx="2650293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b="3642"/>
          <a:stretch/>
        </p:blipFill>
        <p:spPr>
          <a:xfrm>
            <a:off x="3200498" y="1320800"/>
            <a:ext cx="2658429" cy="3935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7961" r="9791"/>
          <a:stretch/>
        </p:blipFill>
        <p:spPr>
          <a:xfrm>
            <a:off x="6140169" y="1398662"/>
            <a:ext cx="2729554" cy="3868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3426" r="5409" b="3286"/>
          <a:stretch/>
        </p:blipFill>
        <p:spPr>
          <a:xfrm>
            <a:off x="9150965" y="2443857"/>
            <a:ext cx="2579426" cy="39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</TotalTime>
  <Words>392</Words>
  <Application>Microsoft Office PowerPoint</Application>
  <PresentationFormat>Широкоэкранный</PresentationFormat>
  <Paragraphs>34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Monotype Corsiva</vt:lpstr>
      <vt:lpstr>Trebuchet MS</vt:lpstr>
      <vt:lpstr>Wingdings</vt:lpstr>
      <vt:lpstr>Wingdings 3</vt:lpstr>
      <vt:lpstr>Аспект</vt:lpstr>
      <vt:lpstr>Тихоненко Оксана Петровна</vt:lpstr>
      <vt:lpstr>«Скажи мне – и я забуду, Покажи мне – и я запомню,  Дай мне сделать – и я пойму»  Конфуций.</vt:lpstr>
      <vt:lpstr>Грамоты, награды</vt:lpstr>
      <vt:lpstr>Победитель в конкурсе</vt:lpstr>
      <vt:lpstr>Грамоты, награды</vt:lpstr>
      <vt:lpstr>Свидетельства</vt:lpstr>
      <vt:lpstr>Благодарности</vt:lpstr>
      <vt:lpstr>Педагогические конкурсы</vt:lpstr>
      <vt:lpstr>Детские конкурсы</vt:lpstr>
      <vt:lpstr>Предметно-пространственная среда</vt:lpstr>
      <vt:lpstr>Образовательная деятельность</vt:lpstr>
      <vt:lpstr>Наблюдения в природе</vt:lpstr>
      <vt:lpstr>Опыты,                          эксперименты</vt:lpstr>
      <vt:lpstr>Праздники и развлечения</vt:lpstr>
      <vt:lpstr>Перспективы работы</vt:lpstr>
      <vt:lpstr>«Все хорошее в людях из детства!  Как истоки добра пробудить?  Прикоснуться к природе всем сердцем Удивиться, узнать, полюбить!»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2021-02-13T12:05:03Z</dcterms:created>
  <dcterms:modified xsi:type="dcterms:W3CDTF">2021-05-12T01:19:59Z</dcterms:modified>
</cp:coreProperties>
</file>