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6" r:id="rId10"/>
    <p:sldId id="264" r:id="rId11"/>
    <p:sldId id="265" r:id="rId12"/>
    <p:sldId id="266" r:id="rId13"/>
    <p:sldId id="267" r:id="rId14"/>
    <p:sldId id="268" r:id="rId15"/>
    <p:sldId id="269" r:id="rId16"/>
    <p:sldId id="287" r:id="rId17"/>
    <p:sldId id="271" r:id="rId18"/>
    <p:sldId id="272" r:id="rId19"/>
    <p:sldId id="273" r:id="rId20"/>
    <p:sldId id="274" r:id="rId21"/>
    <p:sldId id="275" r:id="rId22"/>
    <p:sldId id="288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9" r:id="rId33"/>
    <p:sldId id="28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A4BE4-0C9A-4DB5-AB31-0CF775D2FFA7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1C2FA-A2D6-42BE-81A6-77CBBE926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49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1C2FA-A2D6-42BE-81A6-77CBBE9260A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2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pull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&#1050;&#1086;&#1085;&#1082;&#1091;&#1088;&#1089;%20&#1042;&#1086;&#1089;&#1087;&#1080;&#1090;&#1072;&#1090;&#1077;&#1083;&#1100;\&#1053;&#1086;&#1074;&#1072;&#1103;%20&#1087;&#1072;&#1087;&#1082;&#1072;\&#1082;&#1091;&#1087;&#1083;&#1077;&#1090;%201.mp4" TargetMode="External"/><Relationship Id="rId1" Type="http://schemas.microsoft.com/office/2007/relationships/media" Target="file:///E:\&#1050;&#1086;&#1085;&#1082;&#1091;&#1088;&#1089;%20&#1042;&#1086;&#1089;&#1087;&#1080;&#1090;&#1072;&#1090;&#1077;&#1083;&#1100;\&#1053;&#1086;&#1074;&#1072;&#1103;%20&#1087;&#1072;&#1087;&#1082;&#1072;\&#1082;&#1091;&#1087;&#1083;&#1077;&#1090;%201.mp4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&#1050;&#1086;&#1085;&#1082;&#1091;&#1088;&#1089;%20&#1042;&#1086;&#1089;&#1087;&#1080;&#1090;&#1072;&#1090;&#1077;&#1083;&#1100;\&#1053;&#1086;&#1074;&#1072;&#1103;%20&#1087;&#1072;&#1087;&#1082;&#1072;\&#1082;&#1091;&#1087;&#1083;&#1077;&#1090;%202.mp4" TargetMode="External"/><Relationship Id="rId1" Type="http://schemas.microsoft.com/office/2007/relationships/media" Target="file:///E:\&#1050;&#1086;&#1085;&#1082;&#1091;&#1088;&#1089;%20&#1042;&#1086;&#1089;&#1087;&#1080;&#1090;&#1072;&#1090;&#1077;&#1083;&#1100;\&#1053;&#1086;&#1074;&#1072;&#1103;%20&#1087;&#1072;&#1087;&#1082;&#1072;\&#1082;&#1091;&#1087;&#1083;&#1077;&#1090;%202.mp4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E:\&#1044;&#1083;&#1103;%20&#1082;&#1086;&#1085;&#1082;&#1091;&#1088;&#1089;&#1072;\VID-20201007-WA0022.mp4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E:\&#1044;&#1083;&#1103;%20&#1082;&#1086;&#1085;&#1082;&#1091;&#1088;&#1089;&#1072;\VID-20201007-WA0024.mp4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E:\&#1050;&#1086;&#1085;&#1082;&#1091;&#1088;&#1089;%20&#1042;&#1086;&#1089;&#1087;&#1080;&#1090;&#1072;&#1090;&#1077;&#1083;&#1100;\&#1053;&#1086;&#1074;&#1072;&#1103;%20&#1087;&#1072;&#1087;&#1082;&#1072;\&#1082;&#1080;&#1088;&#1082;&#1086;&#1088;&#1086;&#1074;%20&#1090;&#1099;%20&#1084;&#1086;&#1103;.mp4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file:///E:\&#1050;&#1086;&#1085;&#1082;&#1091;&#1088;&#1089;%20&#1042;&#1086;&#1089;&#1087;&#1080;&#1090;&#1072;&#1090;&#1077;&#1083;&#1100;\&#1053;&#1086;&#1074;&#1072;&#1103;%20&#1087;&#1072;&#1087;&#1082;&#1072;\&#1082;&#1091;&#1087;&#1083;&#1077;&#1090;%203.mp4" TargetMode="External"/><Relationship Id="rId1" Type="http://schemas.microsoft.com/office/2007/relationships/media" Target="file:///E:\&#1050;&#1086;&#1085;&#1082;&#1091;&#1088;&#1089;%20&#1042;&#1086;&#1089;&#1087;&#1080;&#1090;&#1072;&#1090;&#1077;&#1083;&#1100;\&#1053;&#1086;&#1074;&#1072;&#1103;%20&#1087;&#1072;&#1087;&#1082;&#1072;\&#1082;&#1091;&#1087;&#1083;&#1077;&#1090;%203.mp4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&#1050;&#1086;&#1085;&#1082;&#1091;&#1088;&#1089;%20&#1042;&#1086;&#1089;&#1087;&#1080;&#1090;&#1072;&#1090;&#1077;&#1083;&#1100;\&#1053;&#1086;&#1074;&#1072;&#1103;%20&#1087;&#1072;&#1087;&#1082;&#1072;\&#1087;&#1086;&#1089;&#1083;&#1077;%203%20&#1082;&#1091;&#1087;&#1083;&#1077;&#1090;&#1072;%20(online-video-cutter.com).mp4" TargetMode="External"/><Relationship Id="rId1" Type="http://schemas.microsoft.com/office/2007/relationships/media" Target="file:///E:\&#1050;&#1086;&#1085;&#1082;&#1091;&#1088;&#1089;%20&#1042;&#1086;&#1089;&#1087;&#1080;&#1090;&#1072;&#1090;&#1077;&#1083;&#1100;\&#1053;&#1086;&#1074;&#1072;&#1103;%20&#1087;&#1072;&#1087;&#1082;&#1072;\&#1087;&#1086;&#1089;&#1083;&#1077;%203%20&#1082;&#1091;&#1087;&#1083;&#1077;&#1090;&#1072;%20(online-video-cutter.com).mp4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&#1050;&#1086;&#1085;&#1082;&#1091;&#1088;&#1089;%20&#1042;&#1086;&#1089;&#1087;&#1080;&#1090;&#1072;&#1090;&#1077;&#1083;&#1100;\&#1053;&#1086;&#1074;&#1072;&#1103;%20&#1087;&#1072;&#1087;&#1082;&#1072;\&#1082;&#1091;&#1087;&#1083;&#1077;&#1090;%204.mp4" TargetMode="External"/><Relationship Id="rId1" Type="http://schemas.microsoft.com/office/2007/relationships/media" Target="file:///E:\&#1050;&#1086;&#1085;&#1082;&#1091;&#1088;&#1089;%20&#1042;&#1086;&#1089;&#1087;&#1080;&#1090;&#1072;&#1090;&#1077;&#1083;&#1100;\&#1053;&#1086;&#1074;&#1072;&#1103;%20&#1087;&#1072;&#1087;&#1082;&#1072;\&#1082;&#1091;&#1087;&#1083;&#1077;&#1090;%204.mp4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40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openxmlformats.org/officeDocument/2006/relationships/audio" Target="file:///E:\&#1050;&#1086;&#1085;&#1082;&#1091;&#1088;&#1089;%20&#1042;&#1086;&#1089;&#1087;&#1080;&#1090;&#1072;&#1090;&#1077;&#1083;&#1100;\&#1053;&#1086;&#1074;&#1072;&#1103;%20&#1087;&#1072;&#1087;&#1082;&#1072;\&#1074;&#1089;&#1077;%20&#1083;&#1102;&#1076;&#1080;%20&#1082;&#1072;&#1082;%20&#1083;&#1102;&#1076;&#1080;%20&#1087;&#1086;&#1089;&#1083;&#1077;%20&#1076;&#1077;&#1090;&#1077;&#1081;%20(mp3cut.net).mp3" TargetMode="External"/><Relationship Id="rId1" Type="http://schemas.microsoft.com/office/2007/relationships/media" Target="file:///E:\&#1050;&#1086;&#1085;&#1082;&#1091;&#1088;&#1089;%20&#1042;&#1086;&#1089;&#1087;&#1080;&#1090;&#1072;&#1090;&#1077;&#1083;&#1100;\&#1053;&#1086;&#1074;&#1072;&#1103;%20&#1087;&#1072;&#1087;&#1082;&#1072;\&#1074;&#1089;&#1077;%20&#1083;&#1102;&#1076;&#1080;%20&#1082;&#1072;&#1082;%20&#1083;&#1102;&#1076;&#1080;%20&#1087;&#1086;&#1089;&#1083;&#1077;%20&#1076;&#1077;&#1090;&#1077;&#1081;%20(mp3cut.net).mp3" TargetMode="Externa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&#1050;&#1086;&#1085;&#1082;&#1091;&#1088;&#1089;%20&#1042;&#1086;&#1089;&#1087;&#1080;&#1090;&#1072;&#1090;&#1077;&#1083;&#1100;\&#1053;&#1086;&#1074;&#1072;&#1103;%20&#1087;&#1072;&#1087;&#1082;&#1072;\&#1087;&#1086;&#1089;&#1083;&#1077;%201%20&#1082;&#1091;&#1087;&#1083;&#1077;&#1090;&#1072;%20&#1076;&#1077;&#1090;&#1080;%20&#1042;&#1089;&#1077;%20&#1083;&#1102;&#1076;&#1080;%20&#1082;&#1072;&#1082;%20&#1083;&#1102;&#1076;&#1080;%20&#1072;%20&#1074;&#1099;%20&#1089;&#1091;&#1087;&#1077;&#1088;&#1079;&#1074;&#1077;&#1079;&#1076;&#1072;.mp4" TargetMode="External"/><Relationship Id="rId1" Type="http://schemas.microsoft.com/office/2007/relationships/media" Target="file:///E:\&#1050;&#1086;&#1085;&#1082;&#1091;&#1088;&#1089;%20&#1042;&#1086;&#1089;&#1087;&#1080;&#1090;&#1072;&#1090;&#1077;&#1083;&#1100;\&#1053;&#1086;&#1074;&#1072;&#1103;%20&#1087;&#1072;&#1087;&#1082;&#1072;\&#1087;&#1086;&#1089;&#1083;&#1077;%201%20&#1082;&#1091;&#1087;&#1083;&#1077;&#1090;&#1072;%20&#1076;&#1077;&#1090;&#1080;%20&#1042;&#1089;&#1077;%20&#1083;&#1102;&#1076;&#1080;%20&#1082;&#1072;&#1082;%20&#1083;&#1102;&#1076;&#1080;%20&#1072;%20&#1074;&#1099;%20&#1089;&#1091;&#1087;&#1077;&#1088;&#1079;&#1074;&#1077;&#1079;&#1076;&#1072;.mp4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44" y="1928802"/>
            <a:ext cx="4143404" cy="2928958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Приморский край, Михайловский район, село Михайловка, МДОБУ детский сад общеразвивающего вида №33 «Ручеек»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Для конкурса\170462EB-41A7-4D46-8857-711C4D300B0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89439"/>
            <a:ext cx="3428993" cy="49685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0"/>
            <a:ext cx="5429288" cy="1857364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Тихоненко Оксана Петровна</a:t>
            </a:r>
            <a:endParaRPr lang="ru-RU" sz="4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куплет 1.m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05819" y="6304364"/>
            <a:ext cx="738181" cy="553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pull dir="u"/>
      </p:transition>
    </mc:Choice>
    <mc:Fallback>
      <p:transition spd="slow" advClick="0" advTm="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Для конкурса\B7E70A4A-5B30-4054-954F-B68C00DD65A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1579853"/>
            <a:ext cx="5800736" cy="5278147"/>
          </a:xfrm>
          <a:prstGeom prst="rect">
            <a:avLst/>
          </a:prstGeom>
          <a:noFill/>
        </p:spPr>
      </p:pic>
      <p:pic>
        <p:nvPicPr>
          <p:cNvPr id="6" name="куплет 2.m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53443" y="6340082"/>
            <a:ext cx="690557" cy="517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pull dir="ru"/>
      </p:transition>
    </mc:Choice>
    <mc:Fallback>
      <p:transition spd="slow" advClick="0" advTm="0">
        <p:pull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bbu\Desktop\Новая папка\WhatsApp Image 2021-05-09 at 19.47.2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46675"/>
            <a:ext cx="6681766" cy="50113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wheel spokes="1"/>
      </p:transition>
    </mc:Choice>
    <mc:Fallback>
      <p:transition spd="slow" advClick="0" advTm="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Для конкурса\F6ECB7AB-3B74-4288-A99E-3F6845C83BED.jpeg"/>
          <p:cNvPicPr>
            <a:picLocks noChangeAspect="1" noChangeArrowheads="1"/>
          </p:cNvPicPr>
          <p:nvPr/>
        </p:nvPicPr>
        <p:blipFill>
          <a:blip r:embed="rId3"/>
          <a:srcRect r="9924" b="11111"/>
          <a:stretch>
            <a:fillRect/>
          </a:stretch>
        </p:blipFill>
        <p:spPr bwMode="auto">
          <a:xfrm>
            <a:off x="-1" y="1714500"/>
            <a:ext cx="9144001" cy="5143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zoom dir="in"/>
      </p:transition>
    </mc:Choice>
    <mc:Fallback>
      <p:transition spd="slow" advClick="0" advTm="0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Для конкурса\BF7BF2F3-353B-4918-ABAF-2A5452B19133.jpeg"/>
          <p:cNvPicPr>
            <a:picLocks noChangeAspect="1" noChangeArrowheads="1"/>
          </p:cNvPicPr>
          <p:nvPr/>
        </p:nvPicPr>
        <p:blipFill>
          <a:blip r:embed="rId3"/>
          <a:srcRect t="12658" r="2000"/>
          <a:stretch>
            <a:fillRect/>
          </a:stretch>
        </p:blipFill>
        <p:spPr bwMode="auto">
          <a:xfrm>
            <a:off x="323528" y="1928802"/>
            <a:ext cx="7786742" cy="49291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strips dir="ru"/>
      </p:transition>
    </mc:Choice>
    <mc:Fallback>
      <p:transition spd="slow" advClick="0" advTm="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VID-20201007-WA002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7264" end="25021.25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57266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VID-20201007-WA002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4241" end="36606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2764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Для конкурса\фон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pic>
        <p:nvPicPr>
          <p:cNvPr id="7" name="киркоров ты моя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7559" end="49383.01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86908" cy="6857999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Для конкурса\49FA2AD7-6F28-4787-B563-B6987722C309.jpeg"/>
          <p:cNvPicPr>
            <a:picLocks noChangeAspect="1" noChangeArrowheads="1"/>
          </p:cNvPicPr>
          <p:nvPr/>
        </p:nvPicPr>
        <p:blipFill>
          <a:blip r:embed="rId5"/>
          <a:srcRect l="31646"/>
          <a:stretch>
            <a:fillRect/>
          </a:stretch>
        </p:blipFill>
        <p:spPr bwMode="auto">
          <a:xfrm>
            <a:off x="0" y="1643050"/>
            <a:ext cx="4384116" cy="3607771"/>
          </a:xfrm>
          <a:prstGeom prst="rect">
            <a:avLst/>
          </a:prstGeom>
          <a:noFill/>
        </p:spPr>
      </p:pic>
      <p:pic>
        <p:nvPicPr>
          <p:cNvPr id="1027" name="Picture 3" descr="E:\Для конкурса\83DF0A48-3C07-4141-84D4-5DC1302F8F69.jpeg"/>
          <p:cNvPicPr>
            <a:picLocks noChangeAspect="1" noChangeArrowheads="1"/>
          </p:cNvPicPr>
          <p:nvPr/>
        </p:nvPicPr>
        <p:blipFill>
          <a:blip r:embed="rId6"/>
          <a:srcRect l="5078" t="1388" r="14843" b="231"/>
          <a:stretch>
            <a:fillRect/>
          </a:stretch>
        </p:blipFill>
        <p:spPr bwMode="auto">
          <a:xfrm>
            <a:off x="4492126" y="1643050"/>
            <a:ext cx="4651874" cy="3571900"/>
          </a:xfrm>
          <a:prstGeom prst="rect">
            <a:avLst/>
          </a:prstGeom>
          <a:noFill/>
        </p:spPr>
      </p:pic>
      <p:pic>
        <p:nvPicPr>
          <p:cNvPr id="7" name="куплет 3.m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0" y="6429380"/>
            <a:ext cx="571493" cy="42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strips/>
      </p:transition>
    </mc:Choice>
    <mc:Fallback>
      <p:transition spd="slow" advClick="0" advTm="0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Для конкурса\5383037E-E30A-45DA-8633-21E784AA2174.jpeg"/>
          <p:cNvPicPr>
            <a:picLocks noChangeAspect="1" noChangeArrowheads="1"/>
          </p:cNvPicPr>
          <p:nvPr/>
        </p:nvPicPr>
        <p:blipFill>
          <a:blip r:embed="rId3"/>
          <a:srcRect l="11371" t="1348" r="13578" b="-2426"/>
          <a:stretch>
            <a:fillRect/>
          </a:stretch>
        </p:blipFill>
        <p:spPr bwMode="auto">
          <a:xfrm>
            <a:off x="700038" y="1052736"/>
            <a:ext cx="7072362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0">
        <p:pull dir="u"/>
      </p:transition>
    </mc:Choice>
    <mc:Fallback>
      <p:transition spd="slow" advClick="0" advTm="0">
        <p:pull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E:\Для конкурса\Новая папка\32C40B12-0C20-474C-B4BC-CDAA7196F9E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72081"/>
            <a:ext cx="4071966" cy="5334038"/>
          </a:xfrm>
          <a:prstGeom prst="rect">
            <a:avLst/>
          </a:prstGeom>
          <a:noFill/>
        </p:spPr>
      </p:pic>
      <p:pic>
        <p:nvPicPr>
          <p:cNvPr id="3077" name="Picture 5" descr="E:\Для конкурса\Новая папка\8C9D07DE-E12A-486D-93F5-DA04C555B3D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285728"/>
            <a:ext cx="4036221" cy="53578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0">
        <p:pull dir="u"/>
      </p:transition>
    </mc:Choice>
    <mc:Fallback>
      <p:transition spd="slow" advClick="0" advTm="0">
        <p:pull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bbu\Desktop\Новая папка\WhatsApp Image 2021-05-09 at 19.50.58.jpeg"/>
          <p:cNvPicPr>
            <a:picLocks noChangeAspect="1" noChangeArrowheads="1"/>
          </p:cNvPicPr>
          <p:nvPr/>
        </p:nvPicPr>
        <p:blipFill>
          <a:blip r:embed="rId3"/>
          <a:srcRect t="20696" r="3594" b="32306"/>
          <a:stretch>
            <a:fillRect/>
          </a:stretch>
        </p:blipFill>
        <p:spPr bwMode="auto">
          <a:xfrm>
            <a:off x="1071538" y="1785902"/>
            <a:ext cx="5852421" cy="50720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pull/>
      </p:transition>
    </mc:Choice>
    <mc:Fallback>
      <p:transition spd="slow" advClick="0" advTm="4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Для конкурса\Новая папка\205EBF1E-5530-45D1-AA16-DEF5BB70E8CC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857232"/>
            <a:ext cx="371475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E:\Для конкурса\Новая папка\56A2DED8-583F-4651-9D1E-80C1EC7C724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5962" y="857232"/>
            <a:ext cx="3786214" cy="5000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0">
        <p:pull dir="u"/>
      </p:transition>
    </mc:Choice>
    <mc:Fallback>
      <p:transition spd="slow" advClick="0" advTm="0">
        <p:pull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Для конкурса\AA532E51-0DE0-4DC4-BCB1-ACDE9F545CBB.jpeg"/>
          <p:cNvPicPr>
            <a:picLocks noChangeAspect="1" noChangeArrowheads="1"/>
          </p:cNvPicPr>
          <p:nvPr/>
        </p:nvPicPr>
        <p:blipFill>
          <a:blip r:embed="rId3"/>
          <a:srcRect t="20565" r="3225"/>
          <a:stretch>
            <a:fillRect/>
          </a:stretch>
        </p:blipFill>
        <p:spPr bwMode="auto">
          <a:xfrm>
            <a:off x="1428728" y="1228727"/>
            <a:ext cx="5143536" cy="562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0">
        <p:zoom/>
      </p:transition>
    </mc:Choice>
    <mc:Fallback>
      <p:transition spd="slow" advClick="0" advTm="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Для конкурса\фон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pic>
        <p:nvPicPr>
          <p:cNvPr id="5" name="после 3 куплета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501222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Для конкурса\0654B132-F39A-4E9B-9142-063869AABB96.jpeg"/>
          <p:cNvPicPr>
            <a:picLocks noChangeAspect="1" noChangeArrowheads="1"/>
          </p:cNvPicPr>
          <p:nvPr/>
        </p:nvPicPr>
        <p:blipFill>
          <a:blip r:embed="rId5"/>
          <a:srcRect l="11239" t="5764" r="15273" b="10086"/>
          <a:stretch>
            <a:fillRect/>
          </a:stretch>
        </p:blipFill>
        <p:spPr bwMode="auto">
          <a:xfrm>
            <a:off x="571472" y="0"/>
            <a:ext cx="7286676" cy="6257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уплет 4.m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6429380"/>
            <a:ext cx="571493" cy="42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pull dir="d"/>
      </p:transition>
    </mc:Choice>
    <mc:Fallback>
      <p:transition spd="slow" advClick="0" advTm="0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Для конкурса\A725E884-78F6-4664-99E0-95BA85F1D6F4.jpeg"/>
          <p:cNvPicPr>
            <a:picLocks noChangeAspect="1" noChangeArrowheads="1"/>
          </p:cNvPicPr>
          <p:nvPr/>
        </p:nvPicPr>
        <p:blipFill>
          <a:blip r:embed="rId3"/>
          <a:srcRect l="11778" t="11538" r="16105" b="961"/>
          <a:stretch>
            <a:fillRect/>
          </a:stretch>
        </p:blipFill>
        <p:spPr bwMode="auto">
          <a:xfrm>
            <a:off x="928661" y="428604"/>
            <a:ext cx="6751283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pull dir="u"/>
      </p:transition>
    </mc:Choice>
    <mc:Fallback>
      <p:transition spd="slow" advClick="0" advTm="0">
        <p:pull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Для конкурса\221B2F03-71CE-4424-8730-D42A533E194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85794"/>
            <a:ext cx="4000528" cy="559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E:\Для конкурса\C4023B24-A3DD-4762-9180-7445AE23B5BE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9" y="785794"/>
            <a:ext cx="4429155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pull dir="u"/>
      </p:transition>
    </mc:Choice>
    <mc:Fallback>
      <p:transition spd="slow" advClick="0" advTm="0">
        <p:pull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Для конкурса\2350797B-D0BB-4050-8256-F3BA1628728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split/>
      </p:transition>
    </mc:Choice>
    <mc:Fallback>
      <p:transition spd="slow" advClick="0" advTm="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Для конкурса\4306536B-DBD6-4750-8981-3B4DA1D0EBF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0"/>
            <a:ext cx="4929222" cy="661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wheel spokes="1"/>
      </p:transition>
    </mc:Choice>
    <mc:Fallback>
      <p:transition spd="slow" advClick="0" advTm="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Для конкурса\14B67304-F668-4525-95E7-32F6C554570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0"/>
            <a:ext cx="5202217" cy="698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strips dir="ld"/>
      </p:transition>
    </mc:Choice>
    <mc:Fallback>
      <p:transition spd="slow" advClick="0" advTm="0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Для конкурса\90E29DE6-E4BD-4893-A60A-75B07B2B692D.jpeg"/>
          <p:cNvPicPr>
            <a:picLocks noChangeAspect="1" noChangeArrowheads="1"/>
          </p:cNvPicPr>
          <p:nvPr/>
        </p:nvPicPr>
        <p:blipFill>
          <a:blip r:embed="rId3"/>
          <a:srcRect l="423" t="13086" r="423" b="15429"/>
          <a:stretch>
            <a:fillRect/>
          </a:stretch>
        </p:blipFill>
        <p:spPr bwMode="auto">
          <a:xfrm>
            <a:off x="285720" y="214290"/>
            <a:ext cx="4143405" cy="648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E:\Для конкурса\3AD04DA7-410F-4CEF-A01C-6E3BEB2BFF73.jpeg"/>
          <p:cNvPicPr>
            <a:picLocks noChangeAspect="1" noChangeArrowheads="1"/>
          </p:cNvPicPr>
          <p:nvPr/>
        </p:nvPicPr>
        <p:blipFill>
          <a:blip r:embed="rId4"/>
          <a:srcRect t="6054" r="-123"/>
          <a:stretch>
            <a:fillRect/>
          </a:stretch>
        </p:blipFill>
        <p:spPr bwMode="auto">
          <a:xfrm>
            <a:off x="4571999" y="214290"/>
            <a:ext cx="4286281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pull dir="ru"/>
      </p:transition>
    </mc:Choice>
    <mc:Fallback>
      <p:transition spd="slow" advClick="0" advTm="0">
        <p:pull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9" name="Picture 7" descr="E:\Для конкурса\08CEFA2E-65D4-45B1-AC6D-25AA473B523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3345371" cy="4731574"/>
          </a:xfrm>
          <a:prstGeom prst="rect">
            <a:avLst/>
          </a:prstGeom>
          <a:noFill/>
        </p:spPr>
      </p:pic>
      <p:pic>
        <p:nvPicPr>
          <p:cNvPr id="3078" name="Picture 6" descr="E:\Для конкурса\7E27231C-912B-4101-A33A-D4393F691F6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1214422"/>
            <a:ext cx="3929090" cy="5238787"/>
          </a:xfrm>
          <a:prstGeom prst="rect">
            <a:avLst/>
          </a:prstGeom>
          <a:noFill/>
        </p:spPr>
      </p:pic>
      <p:pic>
        <p:nvPicPr>
          <p:cNvPr id="3077" name="Picture 5" descr="E:\Для конкурса\4D0ED553-6AC6-4F27-AC03-8B4CA4477E2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6636" y="1714488"/>
            <a:ext cx="3607364" cy="48707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Для конкурса\4F66FE5D-4573-47AD-92A8-D05AE0DBE300.jpeg"/>
          <p:cNvPicPr>
            <a:picLocks noChangeAspect="1" noChangeArrowheads="1"/>
          </p:cNvPicPr>
          <p:nvPr/>
        </p:nvPicPr>
        <p:blipFill>
          <a:blip r:embed="rId3"/>
          <a:srcRect b="10187"/>
          <a:stretch>
            <a:fillRect/>
          </a:stretch>
        </p:blipFill>
        <p:spPr bwMode="auto">
          <a:xfrm>
            <a:off x="0" y="285728"/>
            <a:ext cx="4500562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E:\Для конкурса\F93548F7-57F2-42E8-9F13-305DBE24E34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4150" y="285728"/>
            <a:ext cx="4489850" cy="5986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bbu\Downloads\WhatsApp Image 2021-05-09 at 19.59.18.jpeg"/>
          <p:cNvPicPr>
            <a:picLocks noChangeAspect="1" noChangeArrowheads="1"/>
          </p:cNvPicPr>
          <p:nvPr/>
        </p:nvPicPr>
        <p:blipFill>
          <a:blip r:embed="rId5"/>
          <a:srcRect t="16790" r="-199"/>
          <a:stretch>
            <a:fillRect/>
          </a:stretch>
        </p:blipFill>
        <p:spPr bwMode="auto">
          <a:xfrm>
            <a:off x="357158" y="857232"/>
            <a:ext cx="4429124" cy="531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bbu\Downloads\WhatsApp Image 2021-05-09 at 20.00.23.jpeg"/>
          <p:cNvPicPr>
            <a:picLocks noChangeAspect="1" noChangeArrowheads="1"/>
          </p:cNvPicPr>
          <p:nvPr/>
        </p:nvPicPr>
        <p:blipFill>
          <a:blip r:embed="rId6"/>
          <a:srcRect l="19230" t="27644" r="32692" b="19711"/>
          <a:stretch>
            <a:fillRect/>
          </a:stretch>
        </p:blipFill>
        <p:spPr bwMode="auto">
          <a:xfrm>
            <a:off x="4714876" y="857232"/>
            <a:ext cx="3786214" cy="531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все люди как люди после детей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15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wheel spokes="1"/>
      </p:transition>
    </mc:Choice>
    <mc:Fallback>
      <p:transition spd="slow" advClick="0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Для конкурса\фон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pic>
        <p:nvPicPr>
          <p:cNvPr id="6" name="WhatsApp Video 2021-05-09 at 18.13.5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>
            <a:off x="0" y="-2"/>
            <a:ext cx="9115504" cy="6858001"/>
          </a:xfrm>
        </p:spPr>
      </p:pic>
    </p:spTree>
  </p:cSld>
  <p:clrMapOvr>
    <a:masterClrMapping/>
  </p:clrMapOvr>
  <p:transition spd="slow" advClick="0" advTm="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drasler.ru/wp-content/uploads/2019/03/C%D0%BF%D0%B0%D1%81%D0%B8%D0%B1%D0%BE-%D0%B7%D0%B0-%D0%B2%D0%BD%D0%B8%D0%BC%D0%B0%D0%BD%D0%B8%D0%B5-%D0%BA%D0%B0%D1%80%D1%82%D0%B8%D0%BD%D0%BA%D0%B8-%D0%B4%D0%BB%D1%8F-%D0%BF%D1%80%D0%B5%D0%B7%D0%B5%D0%BD%D1%82%D0%B0%D1%86%D0%B8%D0%B8-%D0%BF%D0%BE%D0%B4%D0%B1%D0%BE%D1%80%D0%BA%D0%B0-36-%D1%88%D1%82%D1%83%D0%BA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Для конкурса\97DA692F-CDCC-47A7-AEC7-D1FFA2E18A9A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3500436" cy="4667248"/>
          </a:xfrm>
          <a:prstGeom prst="rect">
            <a:avLst/>
          </a:prstGeom>
          <a:noFill/>
        </p:spPr>
      </p:pic>
      <p:pic>
        <p:nvPicPr>
          <p:cNvPr id="4099" name="Picture 3" descr="E:\Для конкурса\702E8B34-A077-408E-B103-3C2C7C88CBAD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214422"/>
            <a:ext cx="3946949" cy="5262599"/>
          </a:xfrm>
          <a:prstGeom prst="rect">
            <a:avLst/>
          </a:prstGeom>
          <a:noFill/>
        </p:spPr>
      </p:pic>
      <p:pic>
        <p:nvPicPr>
          <p:cNvPr id="4100" name="Picture 4" descr="E:\Для конкурса\934A66B9-41BF-4A1F-8E11-42EAB683F66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1643050"/>
            <a:ext cx="3371841" cy="45526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pull dir="u"/>
      </p:transition>
    </mc:Choice>
    <mc:Fallback>
      <p:transition spd="slow" advClick="0" advTm="0">
        <p:pull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Для конкурса\5504D20C-3B5B-40DC-91CB-1C077FA7653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3595683" cy="5085607"/>
          </a:xfrm>
          <a:prstGeom prst="rect">
            <a:avLst/>
          </a:prstGeom>
          <a:noFill/>
        </p:spPr>
      </p:pic>
      <p:pic>
        <p:nvPicPr>
          <p:cNvPr id="5123" name="Picture 3" descr="E:\Для конкурса\239305F7-3D7D-433E-A7DF-CB6C13F7229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928670"/>
            <a:ext cx="3956500" cy="5595934"/>
          </a:xfrm>
          <a:prstGeom prst="rect">
            <a:avLst/>
          </a:prstGeom>
          <a:noFill/>
        </p:spPr>
      </p:pic>
      <p:pic>
        <p:nvPicPr>
          <p:cNvPr id="5124" name="Picture 4" descr="E:\Для конкурса\28685653-FA81-4DB6-8876-9025D7AD1877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2080" y="1571612"/>
            <a:ext cx="3501920" cy="49529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pull dir="lu"/>
      </p:transition>
    </mc:Choice>
    <mc:Fallback>
      <p:transition spd="slow" advClick="0" advTm="0">
        <p:pull dir="l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Для конкурса\47126630-5E0A-453E-9A58-21AB02D7804C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3357554" cy="4762533"/>
          </a:xfrm>
          <a:prstGeom prst="rect">
            <a:avLst/>
          </a:prstGeom>
          <a:noFill/>
        </p:spPr>
      </p:pic>
      <p:pic>
        <p:nvPicPr>
          <p:cNvPr id="6147" name="Picture 3" descr="E:\Для конкурса\AFF43980-6776-497C-B246-3880E0FE25F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1142984"/>
            <a:ext cx="3809413" cy="5143512"/>
          </a:xfrm>
          <a:prstGeom prst="rect">
            <a:avLst/>
          </a:prstGeom>
          <a:noFill/>
        </p:spPr>
      </p:pic>
      <p:pic>
        <p:nvPicPr>
          <p:cNvPr id="7" name="Picture 5" descr="E:\Для конкурса\CFC828CB-CFC6-43BF-951A-0CD57843B7D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071546"/>
            <a:ext cx="3403195" cy="50006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diamond/>
      </p:transition>
    </mc:Choice>
    <mc:Fallback>
      <p:transition spd="slow" advClick="0" advTm="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3" name="Picture 5" descr="E:\Для конкурса\E68B0F8F-E0DA-4A16-BAD4-E689239BFF0C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7360" y="1428736"/>
            <a:ext cx="3485113" cy="4929222"/>
          </a:xfrm>
          <a:prstGeom prst="rect">
            <a:avLst/>
          </a:prstGeom>
          <a:noFill/>
        </p:spPr>
      </p:pic>
      <p:pic>
        <p:nvPicPr>
          <p:cNvPr id="7170" name="Picture 2" descr="E:\Для конкурса\IMG_20210215_1643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85926"/>
            <a:ext cx="2799245" cy="4624970"/>
          </a:xfrm>
          <a:prstGeom prst="rect">
            <a:avLst/>
          </a:prstGeom>
          <a:noFill/>
        </p:spPr>
      </p:pic>
      <p:pic>
        <p:nvPicPr>
          <p:cNvPr id="7171" name="Picture 3" descr="E:\Для конкурса\IMG_20210215_1644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500174"/>
            <a:ext cx="3428992" cy="50612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cover dir="u"/>
      </p:transition>
    </mc:Choice>
    <mc:Fallback>
      <p:transition spd="slow" advClick="0" advTm="0"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конкурса\фон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bbu\Desktop\Новая папка\WhatsApp Image 2021-05-09 at 19.49.09.jpeg"/>
          <p:cNvPicPr>
            <a:picLocks noChangeAspect="1" noChangeArrowheads="1"/>
          </p:cNvPicPr>
          <p:nvPr/>
        </p:nvPicPr>
        <p:blipFill>
          <a:blip r:embed="rId5"/>
          <a:srcRect l="-2005" t="19173" r="3758" b="7130"/>
          <a:stretch>
            <a:fillRect/>
          </a:stretch>
        </p:blipFill>
        <p:spPr bwMode="auto">
          <a:xfrm>
            <a:off x="2000232" y="1046802"/>
            <a:ext cx="4357718" cy="5811198"/>
          </a:xfrm>
          <a:prstGeom prst="rect">
            <a:avLst/>
          </a:prstGeom>
          <a:noFill/>
        </p:spPr>
      </p:pic>
      <p:pic>
        <p:nvPicPr>
          <p:cNvPr id="7" name="после 1 куплета дети Все люди как люди а вы суперзвезда.m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6429396"/>
            <a:ext cx="571472" cy="428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blinds/>
      </p:transition>
    </mc:Choice>
    <mc:Fallback>
      <p:transition spd="slow" advClick="0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Для конкурса\фон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95084" cy="6858000"/>
          </a:xfrm>
          <a:prstGeom prst="rect">
            <a:avLst/>
          </a:prstGeom>
          <a:noFill/>
        </p:spPr>
      </p:pic>
      <p:pic>
        <p:nvPicPr>
          <p:cNvPr id="6" name="видео дети звезд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>
            <a:off x="-2" y="-1"/>
            <a:ext cx="9195085" cy="6858000"/>
          </a:xfrm>
        </p:spPr>
      </p:pic>
    </p:spTree>
  </p:cSld>
  <p:clrMapOvr>
    <a:masterClrMapping/>
  </p:clrMapOvr>
  <p:transition spd="slow" advClick="0" advTm="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23</Words>
  <Application>Microsoft Office PowerPoint</Application>
  <PresentationFormat>Экран (4:3)</PresentationFormat>
  <Paragraphs>3</Paragraphs>
  <Slides>33</Slides>
  <Notes>1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Тема Office</vt:lpstr>
      <vt:lpstr>Тихоненко Оксана Петровна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Тихоненко Оксана Петровна</dc:title>
  <dc:creator>bbu</dc:creator>
  <cp:lastModifiedBy>Оля</cp:lastModifiedBy>
  <cp:revision>42</cp:revision>
  <dcterms:created xsi:type="dcterms:W3CDTF">2021-05-09T11:49:45Z</dcterms:created>
  <dcterms:modified xsi:type="dcterms:W3CDTF">2021-05-10T13:09:19Z</dcterms:modified>
</cp:coreProperties>
</file>