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58" r:id="rId4"/>
    <p:sldId id="292" r:id="rId5"/>
    <p:sldId id="293" r:id="rId6"/>
    <p:sldId id="316" r:id="rId7"/>
    <p:sldId id="325" r:id="rId8"/>
    <p:sldId id="300" r:id="rId9"/>
    <p:sldId id="307" r:id="rId10"/>
    <p:sldId id="333" r:id="rId11"/>
    <p:sldId id="348" r:id="rId12"/>
    <p:sldId id="279" r:id="rId13"/>
    <p:sldId id="346" r:id="rId14"/>
    <p:sldId id="347" r:id="rId15"/>
    <p:sldId id="330" r:id="rId16"/>
    <p:sldId id="350" r:id="rId17"/>
    <p:sldId id="282" r:id="rId18"/>
    <p:sldId id="358" r:id="rId19"/>
    <p:sldId id="356" r:id="rId20"/>
    <p:sldId id="35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>
      <p:cViewPr varScale="1">
        <p:scale>
          <a:sx n="108" d="100"/>
          <a:sy n="108" d="100"/>
        </p:scale>
        <p:origin x="16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4053C-78E7-4988-A0CE-C30B087A9FB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8361B-7A80-4560-9D1B-C05C47946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5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072" y="0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Бавкунова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Светлана Васильевна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Воспитатель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дошкольного образовательного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юджетного  учреждения общеразвивающего вида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33 «Ручеёк»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села Михайловка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Михайловского района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Приморского края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2024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23224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663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0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42918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Проект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«День Победы –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9 Мая»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833"/>
            <a:ext cx="3024336" cy="2910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0800" r="14300"/>
          <a:stretch/>
        </p:blipFill>
        <p:spPr>
          <a:xfrm rot="5400000">
            <a:off x="5713859" y="414933"/>
            <a:ext cx="3168352" cy="3003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t="-3584" r="17052" b="3584"/>
          <a:stretch/>
        </p:blipFill>
        <p:spPr>
          <a:xfrm rot="5400000">
            <a:off x="2733047" y="3395745"/>
            <a:ext cx="3456384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415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9551" r="9051" b="21651"/>
          <a:stretch/>
        </p:blipFill>
        <p:spPr>
          <a:xfrm>
            <a:off x="323528" y="404664"/>
            <a:ext cx="439248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0999" r="-399" b="17051"/>
          <a:stretch/>
        </p:blipFill>
        <p:spPr>
          <a:xfrm>
            <a:off x="5148064" y="427592"/>
            <a:ext cx="355932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" y="3429000"/>
            <a:ext cx="4062847" cy="2709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8694" r="6688" b="6333"/>
          <a:stretch/>
        </p:blipFill>
        <p:spPr>
          <a:xfrm>
            <a:off x="4716016" y="3429000"/>
            <a:ext cx="3816424" cy="2808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78579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«Наша Родина –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Россия»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8572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596" y="3244334"/>
            <a:ext cx="6316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9781"/>
          <a:stretch/>
        </p:blipFill>
        <p:spPr>
          <a:xfrm>
            <a:off x="251520" y="336818"/>
            <a:ext cx="2617945" cy="280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2401" b="40550"/>
          <a:stretch/>
        </p:blipFill>
        <p:spPr>
          <a:xfrm>
            <a:off x="5364088" y="3503038"/>
            <a:ext cx="3602705" cy="2992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>
          <a:xfrm>
            <a:off x="6876256" y="453969"/>
            <a:ext cx="1800200" cy="2569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5980"/>
            <a:ext cx="493204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773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6681788"/>
            <a:ext cx="234949" cy="17621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1520" y="1700808"/>
            <a:ext cx="3240360" cy="3540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12341" r="11504" b="7907"/>
          <a:stretch/>
        </p:blipFill>
        <p:spPr>
          <a:xfrm>
            <a:off x="3851920" y="1959049"/>
            <a:ext cx="5040560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8"/>
          <a:stretch/>
        </p:blipFill>
        <p:spPr>
          <a:xfrm rot="5400000">
            <a:off x="-236139" y="3124570"/>
            <a:ext cx="386253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30000"/>
          <a:stretch/>
        </p:blipFill>
        <p:spPr>
          <a:xfrm rot="5400000">
            <a:off x="3182979" y="713565"/>
            <a:ext cx="3276600" cy="3090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19819"/>
          <a:stretch/>
        </p:blipFill>
        <p:spPr>
          <a:xfrm rot="5400000">
            <a:off x="6188694" y="3762870"/>
            <a:ext cx="2952330" cy="257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720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к конкурсу фото\20231107_113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93" y="4068381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1" y="893806"/>
            <a:ext cx="3466271" cy="2859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6"/>
          <a:stretch/>
        </p:blipFill>
        <p:spPr>
          <a:xfrm rot="5400000">
            <a:off x="6168490" y="991273"/>
            <a:ext cx="2679210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08" y="3861049"/>
            <a:ext cx="2787774" cy="2799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1651"/>
          <a:stretch/>
        </p:blipFill>
        <p:spPr>
          <a:xfrm rot="5400000">
            <a:off x="3538319" y="1891266"/>
            <a:ext cx="2656623" cy="2291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 взаимодействия с родителями: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Природоохранные акции:  «Изготовление кормушки «Посади цветок, дерево», » 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к Дню Победы: возложи цветы к памятникам героев ВОВ;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параде «День Победы» и «Бессмертный  полк»;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деятельность детей и родителей;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стенды, папки-передвижки.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Педагогические беседы с родителями (индивидуальные, групповые, общие), собрания.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772400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 «Покормите птиц зимой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135388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34" y="3717032"/>
            <a:ext cx="2304256" cy="2482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5850" r="33463" b="19550"/>
          <a:stretch/>
        </p:blipFill>
        <p:spPr>
          <a:xfrm>
            <a:off x="611560" y="1050753"/>
            <a:ext cx="342560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366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715404" cy="7143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«Посылка бойцам».            Акция «Фронтовая открытка»»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6820"/>
          <a:stretch/>
        </p:blipFill>
        <p:spPr>
          <a:xfrm>
            <a:off x="611560" y="980728"/>
            <a:ext cx="3100776" cy="350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6"/>
          <a:stretch/>
        </p:blipFill>
        <p:spPr>
          <a:xfrm>
            <a:off x="4735980" y="1107301"/>
            <a:ext cx="338437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>
          <a:xfrm rot="10800000">
            <a:off x="4644008" y="3806234"/>
            <a:ext cx="384107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144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620688"/>
            <a:ext cx="6480720" cy="10801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Проектный метод в системе нравственно-патриотического воспитания позволяет сочетать интересы всех участников проекта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650" y="2924175"/>
            <a:ext cx="2663825" cy="3313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Педагог имеет возможность самореализации и проявления творчества в работе в соответствии со своим профессиональным уровнем.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79838" y="2924175"/>
            <a:ext cx="2376487" cy="3384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Родители имеют возможность активно учувствовать в важном процессе - нравственно-патриотическом воспитании детей.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688" y="2781300"/>
            <a:ext cx="2376487" cy="3384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Дети организуются в соответствии с их интересами, желаниями, потребностями.</a:t>
            </a:r>
          </a:p>
        </p:txBody>
      </p:sp>
      <p:sp>
        <p:nvSpPr>
          <p:cNvPr id="7" name="Стрелка вниз 6"/>
          <p:cNvSpPr/>
          <p:nvPr/>
        </p:nvSpPr>
        <p:spPr>
          <a:xfrm rot="2208643">
            <a:off x="2767013" y="1804988"/>
            <a:ext cx="376237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932363" y="1773238"/>
            <a:ext cx="376237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521536">
            <a:off x="7169150" y="1808163"/>
            <a:ext cx="377825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Tm="52265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42852"/>
            <a:ext cx="8678768" cy="815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«Нравственно-патриотическое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воспитание  детей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возраста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через проекты»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Актуальность</a:t>
            </a:r>
            <a:r>
              <a:rPr lang="ru-RU" sz="2800" dirty="0" smtClean="0"/>
              <a:t> 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Патриотическое воспитание подрастающего поколения является     одной из важных задач современного общества. В содержании ФГОС и ФОП отмечается острая необходимость активизации процесса воспитания патриотизма дошкольника. Дети в этом возрасте очень любознательны, отзывчивы, восприимчивы. Они легко откликаются на все инициативы, умеют искренне сочувствовать и сопереживать. Именно этот отрезок жизни человека является наиболее благоприятным для эмоционально - психологического воздействия на ребенка, так как его образы очень ярки и сильны, и поэтому они остаются в памяти надолго, а иногда и на всю жизнь, что очень важно в воспитании патриотизма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 </a:t>
            </a:r>
          </a:p>
          <a:p>
            <a:endParaRPr lang="ru-RU" sz="2800" dirty="0" smtClean="0"/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5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10291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357166"/>
            <a:ext cx="86067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дошкольников нравственно-патриотического отношения и чувства сопричастности к семье, селу, краю, стране, природе, культуре на основе историко-национальных и природных особенностей родного края и страны, воспитание чувства собственного достоинства как представителя своего народа, уважение к прошлому, настоящему, будущему своего края и страны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Прививать любовь к семье, родным людям, детскому саду, родному селу, родному краю, Родине.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Знакомить детей с народными традициями, обычаями.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Побуждать детей к выполнению общественно значимых заданий, к добрым делам для семьи, родного дома, детского сада.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Формировать у детей проявление сострадания, заботливости, внимательности к родным и близким, друзьям и сверстникам, к тем, кто о них заботится.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Воспитывать бережное отношение к природе и всему живому.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Воспитывать уважение к труду.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Ориентировать родителей на патриотическое воспитание детей.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386640" y="1024887"/>
            <a:ext cx="3126803" cy="795976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Проектная деятельность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2988" y="3068638"/>
            <a:ext cx="2305050" cy="18002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мы знаем?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79838" y="3068638"/>
            <a:ext cx="2232025" cy="17954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хотим узнать?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25" y="3068638"/>
            <a:ext cx="2232025" cy="1803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сделать, чтобы узнать?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3463" y="2205038"/>
            <a:ext cx="5292725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73638" y="1935163"/>
            <a:ext cx="44450" cy="31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278063" y="2251075"/>
            <a:ext cx="179387" cy="673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450138" y="2279650"/>
            <a:ext cx="179387" cy="674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905375" y="2279650"/>
            <a:ext cx="180975" cy="674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Принцип триединства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4375" y="2286000"/>
            <a:ext cx="2357438" cy="150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Ребенок</a:t>
            </a:r>
          </a:p>
        </p:txBody>
      </p:sp>
      <p:sp>
        <p:nvSpPr>
          <p:cNvPr id="5" name="Овал 4"/>
          <p:cNvSpPr/>
          <p:nvPr/>
        </p:nvSpPr>
        <p:spPr>
          <a:xfrm>
            <a:off x="3214688" y="4429125"/>
            <a:ext cx="2500312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Родитель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86438" y="2286000"/>
            <a:ext cx="2500312" cy="148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Педагог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143250" y="2786063"/>
            <a:ext cx="2500313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Двойная стрелка влево/вправо 12"/>
          <p:cNvSpPr/>
          <p:nvPr/>
        </p:nvSpPr>
        <p:spPr>
          <a:xfrm rot="2062695">
            <a:off x="2397125" y="3875088"/>
            <a:ext cx="1408113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 rot="19705237">
            <a:off x="5262563" y="3976688"/>
            <a:ext cx="1397000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357166"/>
            <a:ext cx="7272808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Интеграция  образовательных областей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8032" y="1543258"/>
            <a:ext cx="1043608" cy="475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Создание системы работы по нравственно-патриотическому воспитанию детей дошкольного возраста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28794" y="1500174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3177" y="2492896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 коммуникативное развитие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00232" y="3500438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5541" y="4509120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 эстетическое развитие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3177" y="5503698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sp>
        <p:nvSpPr>
          <p:cNvPr id="11" name="Стрелка углом вверх 10"/>
          <p:cNvSpPr/>
          <p:nvPr/>
        </p:nvSpPr>
        <p:spPr>
          <a:xfrm rot="10800000">
            <a:off x="642938" y="765175"/>
            <a:ext cx="574675" cy="5762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403350" y="1795463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403350" y="2776538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403350" y="3806825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411288" y="4792663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411288" y="5786438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«Семейные традиции»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6011" r="20301" b="11939"/>
          <a:stretch/>
        </p:blipFill>
        <p:spPr>
          <a:xfrm>
            <a:off x="339559" y="404664"/>
            <a:ext cx="1905241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150"/>
          <a:stretch/>
        </p:blipFill>
        <p:spPr>
          <a:xfrm>
            <a:off x="211313" y="3717032"/>
            <a:ext cx="252028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1" t="4200" r="6201" b="18102"/>
          <a:stretch/>
        </p:blipFill>
        <p:spPr>
          <a:xfrm>
            <a:off x="5738666" y="1070735"/>
            <a:ext cx="3096344" cy="288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58" y="3929609"/>
            <a:ext cx="2499742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23750" r="16733" b="17451"/>
          <a:stretch/>
        </p:blipFill>
        <p:spPr>
          <a:xfrm>
            <a:off x="2671136" y="1070735"/>
            <a:ext cx="2692951" cy="253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6951" r="8220" b="10101"/>
          <a:stretch/>
        </p:blipFill>
        <p:spPr>
          <a:xfrm>
            <a:off x="5652120" y="4077072"/>
            <a:ext cx="3182890" cy="2509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0636"/>
            <a:ext cx="8229600" cy="582594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Проект: «Село моё родное»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Путешествие в школу»                                                                                  «Путешествие в пожарную часть»</a:t>
            </a:r>
            <a:endParaRPr lang="ru-RU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8"/>
          <a:stretch/>
        </p:blipFill>
        <p:spPr>
          <a:xfrm>
            <a:off x="539552" y="1052736"/>
            <a:ext cx="2592288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 b="25850"/>
          <a:stretch/>
        </p:blipFill>
        <p:spPr>
          <a:xfrm>
            <a:off x="5158408" y="1004547"/>
            <a:ext cx="352839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22921" b="16750"/>
          <a:stretch/>
        </p:blipFill>
        <p:spPr>
          <a:xfrm rot="5400000">
            <a:off x="24800" y="3835226"/>
            <a:ext cx="3045728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27102"/>
          <a:stretch/>
        </p:blipFill>
        <p:spPr>
          <a:xfrm>
            <a:off x="2843808" y="3789040"/>
            <a:ext cx="2376264" cy="2206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08" y="4365104"/>
            <a:ext cx="3736524" cy="23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«Будь природе другом»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9085" y="2295810"/>
            <a:ext cx="4525963" cy="203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22699"/>
          <a:stretch/>
        </p:blipFill>
        <p:spPr>
          <a:xfrm>
            <a:off x="5652120" y="3645024"/>
            <a:ext cx="3385379" cy="2812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3750"/>
          <a:stretch/>
        </p:blipFill>
        <p:spPr>
          <a:xfrm rot="5400000">
            <a:off x="6101013" y="683701"/>
            <a:ext cx="2884633" cy="2988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5567" r="34250" b="4606"/>
          <a:stretch/>
        </p:blipFill>
        <p:spPr>
          <a:xfrm rot="5400000">
            <a:off x="2447765" y="1376772"/>
            <a:ext cx="3600399" cy="2808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371</Words>
  <Application>Microsoft Office PowerPoint</Application>
  <PresentationFormat>Экран (4:3)</PresentationFormat>
  <Paragraphs>77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триединства</vt:lpstr>
      <vt:lpstr>Презентация PowerPoint</vt:lpstr>
      <vt:lpstr>Проект «Семейные традиции»</vt:lpstr>
      <vt:lpstr>Проект: «Село моё родное» «Путешествие в школу»                                                                                  «Путешествие в пожарную часть»</vt:lpstr>
      <vt:lpstr>Проект «Будь природе другом»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Предметно – развивающая среда</vt:lpstr>
      <vt:lpstr>  Формы взаимодействия с родителями:  </vt:lpstr>
      <vt:lpstr>Акция «Покормите птиц зимой</vt:lpstr>
      <vt:lpstr>Акция «Посылка бойцам».            Акция «Фронтовая открытка»»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valer</cp:lastModifiedBy>
  <cp:revision>302</cp:revision>
  <dcterms:created xsi:type="dcterms:W3CDTF">2023-03-11T10:10:42Z</dcterms:created>
  <dcterms:modified xsi:type="dcterms:W3CDTF">2024-11-25T09:57:01Z</dcterms:modified>
</cp:coreProperties>
</file>