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5" r:id="rId3"/>
    <p:sldId id="258" r:id="rId4"/>
    <p:sldId id="292" r:id="rId5"/>
    <p:sldId id="293" r:id="rId6"/>
    <p:sldId id="316" r:id="rId7"/>
    <p:sldId id="325" r:id="rId8"/>
    <p:sldId id="300" r:id="rId9"/>
    <p:sldId id="307" r:id="rId10"/>
    <p:sldId id="333" r:id="rId11"/>
    <p:sldId id="348" r:id="rId12"/>
    <p:sldId id="279" r:id="rId13"/>
    <p:sldId id="346" r:id="rId14"/>
    <p:sldId id="347" r:id="rId15"/>
    <p:sldId id="330" r:id="rId16"/>
    <p:sldId id="350" r:id="rId17"/>
    <p:sldId id="282" r:id="rId18"/>
    <p:sldId id="358" r:id="rId19"/>
    <p:sldId id="356" r:id="rId20"/>
    <p:sldId id="35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3" autoAdjust="0"/>
    <p:restoredTop sz="94660"/>
  </p:normalViewPr>
  <p:slideViewPr>
    <p:cSldViewPr>
      <p:cViewPr varScale="1">
        <p:scale>
          <a:sx n="108" d="100"/>
          <a:sy n="108" d="100"/>
        </p:scale>
        <p:origin x="169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4053C-78E7-4988-A0CE-C30B087A9FB7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8361B-7A80-4560-9D1B-C05C47946A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45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1072" y="0"/>
            <a:ext cx="83529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Бавкунова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Светлана Васильевна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Воспитатель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дошкольного образовательного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юджетного  учреждения общеразвивающего вида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сад №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33 «Ручеёк»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села Михайловка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Михайловского района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Приморского края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2024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4664"/>
            <a:ext cx="2232247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6632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0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642918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Проект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«День Победы –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9 Мая»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0833"/>
            <a:ext cx="3024336" cy="2910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10800" r="14300"/>
          <a:stretch/>
        </p:blipFill>
        <p:spPr>
          <a:xfrm rot="5400000">
            <a:off x="5713859" y="414933"/>
            <a:ext cx="3168352" cy="3003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t="-3584" r="17052" b="3584"/>
          <a:stretch/>
        </p:blipFill>
        <p:spPr>
          <a:xfrm rot="5400000">
            <a:off x="2733047" y="3395745"/>
            <a:ext cx="3456384" cy="3090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415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9551" r="9051" b="21651"/>
          <a:stretch/>
        </p:blipFill>
        <p:spPr>
          <a:xfrm>
            <a:off x="323528" y="404664"/>
            <a:ext cx="4392488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0999" r="-399" b="17051"/>
          <a:stretch/>
        </p:blipFill>
        <p:spPr>
          <a:xfrm>
            <a:off x="5148064" y="427592"/>
            <a:ext cx="3559324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5" y="3429000"/>
            <a:ext cx="4062847" cy="2709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8694" r="6688" b="6333"/>
          <a:stretch/>
        </p:blipFill>
        <p:spPr>
          <a:xfrm>
            <a:off x="4716016" y="3429000"/>
            <a:ext cx="3816424" cy="2808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785794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«Наша Родина –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Россия»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285728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1596" y="3244334"/>
            <a:ext cx="6316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0" b="29781"/>
          <a:stretch/>
        </p:blipFill>
        <p:spPr>
          <a:xfrm>
            <a:off x="251520" y="336818"/>
            <a:ext cx="2617945" cy="2804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6"/>
          <a:stretch/>
        </p:blipFill>
        <p:spPr>
          <a:xfrm>
            <a:off x="6876256" y="453969"/>
            <a:ext cx="1800200" cy="2569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5980"/>
            <a:ext cx="493204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10065"/>
            <a:ext cx="2736303" cy="340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73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6681788"/>
            <a:ext cx="234949" cy="176212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251520" y="1700808"/>
            <a:ext cx="3240360" cy="3540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4" t="12341" r="11504" b="7907"/>
          <a:stretch/>
        </p:blipFill>
        <p:spPr>
          <a:xfrm>
            <a:off x="3851920" y="1959049"/>
            <a:ext cx="5040560" cy="302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8"/>
          <a:stretch/>
        </p:blipFill>
        <p:spPr>
          <a:xfrm rot="5400000">
            <a:off x="-236139" y="3124570"/>
            <a:ext cx="3862534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30000"/>
          <a:stretch/>
        </p:blipFill>
        <p:spPr>
          <a:xfrm rot="5400000">
            <a:off x="3182979" y="713565"/>
            <a:ext cx="3276600" cy="30908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7" r="19819"/>
          <a:stretch/>
        </p:blipFill>
        <p:spPr>
          <a:xfrm rot="5400000">
            <a:off x="6188694" y="3762870"/>
            <a:ext cx="2952330" cy="257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720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Предметно – развивающая среда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к конкурсу фото\20231107_113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693" y="4068381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1" y="893806"/>
            <a:ext cx="3466271" cy="2859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6"/>
          <a:stretch/>
        </p:blipFill>
        <p:spPr>
          <a:xfrm rot="5400000">
            <a:off x="6168490" y="991273"/>
            <a:ext cx="2679210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08" y="3861049"/>
            <a:ext cx="2787774" cy="2799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r="21651"/>
          <a:stretch/>
        </p:blipFill>
        <p:spPr>
          <a:xfrm rot="5400000">
            <a:off x="3538319" y="1891266"/>
            <a:ext cx="2656623" cy="2291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29642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 взаимодействия с родителями: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Природоохранные акции:  «Изготовление кормушки «Посади цветок, дерево», » 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к Дню Победы: возложи цветы к памятникам героев ВОВ;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параде «День Победы» и «Бессмертный  полк»;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Совместная деятельность детей и родителей;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Конкурсы;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Информационные стенды, папки-передвижки.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Педагогические беседы с родителями (индивидуальные, групповые, общие), собрания.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14291"/>
            <a:ext cx="7772400" cy="100013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Акция «Покормите птиц зимой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4135388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34" y="3717032"/>
            <a:ext cx="2304256" cy="2482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5850" r="33463" b="19550"/>
          <a:stretch/>
        </p:blipFill>
        <p:spPr>
          <a:xfrm>
            <a:off x="611560" y="1050753"/>
            <a:ext cx="3425604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366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357166"/>
            <a:ext cx="8715404" cy="7143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Акция «Посылка бойцам».            Акция «Фронтовая открытка»»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6" b="6820"/>
          <a:stretch/>
        </p:blipFill>
        <p:spPr>
          <a:xfrm>
            <a:off x="611560" y="980728"/>
            <a:ext cx="3100776" cy="3509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6"/>
          <a:stretch/>
        </p:blipFill>
        <p:spPr>
          <a:xfrm>
            <a:off x="4735980" y="1107301"/>
            <a:ext cx="338437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1"/>
          <a:stretch/>
        </p:blipFill>
        <p:spPr>
          <a:xfrm rot="10800000">
            <a:off x="4644008" y="3806234"/>
            <a:ext cx="3841072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144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712" y="620688"/>
            <a:ext cx="6480720" cy="10801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Проектный метод в системе нравственно-патриотического воспитания позволяет сочетать интересы всех участников проекта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55650" y="2924175"/>
            <a:ext cx="2663825" cy="3313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Педагог имеет возможность самореализации и проявления творчества в работе в соответствии со своим профессиональным уровнем.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79838" y="2924175"/>
            <a:ext cx="2376487" cy="33845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Родители имеют возможность активно учувствовать в важном процессе - нравственно-патриотическом воспитании детей.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16688" y="2781300"/>
            <a:ext cx="2376487" cy="33845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Дети организуются в соответствии с их интересами, желаниями, потребностями.</a:t>
            </a:r>
          </a:p>
        </p:txBody>
      </p:sp>
      <p:sp>
        <p:nvSpPr>
          <p:cNvPr id="7" name="Стрелка вниз 6"/>
          <p:cNvSpPr/>
          <p:nvPr/>
        </p:nvSpPr>
        <p:spPr>
          <a:xfrm rot="2208643">
            <a:off x="2767013" y="1804988"/>
            <a:ext cx="376237" cy="995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932363" y="1773238"/>
            <a:ext cx="376237" cy="995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521536">
            <a:off x="7169150" y="1808163"/>
            <a:ext cx="377825" cy="995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 advTm="52265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142852"/>
            <a:ext cx="8678768" cy="864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«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Моя педагогическая находка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 smtClean="0"/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Нравственно-патриотическое воспитание  детей       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дошкольного возраста, через проекты» 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Актуальность</a:t>
            </a:r>
            <a:r>
              <a:rPr lang="ru-RU" sz="2800" dirty="0" smtClean="0"/>
              <a:t> </a:t>
            </a:r>
          </a:p>
          <a:p>
            <a:pPr fontAlgn="base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Патриотическое воспитание подрастающего поколения является     одной из важных задач современного общества. В содержании ФГОС и ФОП отмечается острая необходимость активизации процесса воспитания патриотизма дошкольника. Дети в этом возрасте очень любознательны, отзывчивы, восприимчивы. Они легко откликаются на все инициативы, умеют искренне сочувствовать и сопереживать. Именно этот отрезок жизни человека является наиболее благоприятным для эмоционально - психологического воздействия на ребенка, так как его образы очень ярки и сильны, и поэтому они остаются в памяти надолго, а иногда и на всю жизнь, что очень важно в воспитании патриотизма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 </a:t>
            </a:r>
          </a:p>
          <a:p>
            <a:endParaRPr lang="ru-RU" sz="2800" dirty="0" smtClean="0"/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85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102917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357166"/>
            <a:ext cx="860676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у дошкольников нравственно-патриотического отношения и чувства сопричастности к семье, селу, краю, стране, природе, культуре на основе историко-национальных и природных особенностей родного края и страны, воспитание чувства собственного достоинства как представителя своего народа, уважение к прошлому, настоящему, будущему своего края и страны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Прививать любовь к семье, родным людям, детскому саду, родному селу, родному краю, Родине.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Знакомить детей с народными традициями, обычаями.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Побуждать детей к выполнению общественно значимых заданий, к добрым делам для семьи, родного дома, детского сада.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Формировать у детей проявление сострадания, заботливости, внимательности к родным и близким, друзьям и сверстникам, к тем, кто о них заботится.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Воспитывать бережное отношение к природе и всему живому.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Воспитывать уважение к труду.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7. Ориентировать родителей на патриотическое воспитание детей.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43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альтернативный процесс 4"/>
          <p:cNvSpPr/>
          <p:nvPr/>
        </p:nvSpPr>
        <p:spPr>
          <a:xfrm>
            <a:off x="3386640" y="1024887"/>
            <a:ext cx="3126803" cy="795976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</a:rPr>
              <a:t>Проектная деятельность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42988" y="3068638"/>
            <a:ext cx="2305050" cy="18002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Что мы знаем?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79838" y="3068638"/>
            <a:ext cx="2232025" cy="17954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Что хотим узнать?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72225" y="3068638"/>
            <a:ext cx="2232025" cy="1803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Что сделать, чтобы узнать?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3463" y="2205038"/>
            <a:ext cx="5292725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973638" y="1935163"/>
            <a:ext cx="44450" cy="315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2278063" y="2251075"/>
            <a:ext cx="179387" cy="673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450138" y="2279650"/>
            <a:ext cx="179387" cy="674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905375" y="2279650"/>
            <a:ext cx="180975" cy="674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Принцип триединства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14375" y="2286000"/>
            <a:ext cx="2357438" cy="1500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Ребенок</a:t>
            </a:r>
          </a:p>
        </p:txBody>
      </p:sp>
      <p:sp>
        <p:nvSpPr>
          <p:cNvPr id="5" name="Овал 4"/>
          <p:cNvSpPr/>
          <p:nvPr/>
        </p:nvSpPr>
        <p:spPr>
          <a:xfrm>
            <a:off x="3214688" y="4429125"/>
            <a:ext cx="2500312" cy="1857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Родитель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786438" y="2286000"/>
            <a:ext cx="2500312" cy="148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Педагог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3143250" y="2786063"/>
            <a:ext cx="2500313" cy="48418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Двойная стрелка влево/вправо 12"/>
          <p:cNvSpPr/>
          <p:nvPr/>
        </p:nvSpPr>
        <p:spPr>
          <a:xfrm rot="2062695">
            <a:off x="2397125" y="3875088"/>
            <a:ext cx="1408113" cy="48418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Двойная стрелка влево/вправо 13"/>
          <p:cNvSpPr/>
          <p:nvPr/>
        </p:nvSpPr>
        <p:spPr>
          <a:xfrm rot="19705237">
            <a:off x="5262563" y="3976688"/>
            <a:ext cx="1397000" cy="48418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357166"/>
            <a:ext cx="7272808" cy="8640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Интеграция  образовательных областей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88032" y="1543258"/>
            <a:ext cx="1043608" cy="475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Создание системы работы по нравственно-патриотическому воспитанию детей дошкольного возраста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28794" y="1500174"/>
            <a:ext cx="6768752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13177" y="2492896"/>
            <a:ext cx="6768752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Социально- коммуникативное развитие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00232" y="3500438"/>
            <a:ext cx="6768752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05541" y="4509120"/>
            <a:ext cx="6768752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Художественно- эстетическое развитие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13177" y="5503698"/>
            <a:ext cx="6768752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</a:p>
        </p:txBody>
      </p:sp>
      <p:sp>
        <p:nvSpPr>
          <p:cNvPr id="11" name="Стрелка углом вверх 10"/>
          <p:cNvSpPr/>
          <p:nvPr/>
        </p:nvSpPr>
        <p:spPr>
          <a:xfrm rot="10800000">
            <a:off x="642938" y="765175"/>
            <a:ext cx="574675" cy="57626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1403350" y="1795463"/>
            <a:ext cx="431800" cy="225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1403350" y="2776538"/>
            <a:ext cx="431800" cy="225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1403350" y="3806825"/>
            <a:ext cx="431800" cy="225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1411288" y="4792663"/>
            <a:ext cx="431800" cy="225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1411288" y="5786438"/>
            <a:ext cx="431800" cy="225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«Семейные традиции»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t="16011" r="20301" b="11939"/>
          <a:stretch/>
        </p:blipFill>
        <p:spPr>
          <a:xfrm>
            <a:off x="339559" y="404664"/>
            <a:ext cx="1905241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1150"/>
          <a:stretch/>
        </p:blipFill>
        <p:spPr>
          <a:xfrm>
            <a:off x="211313" y="3717032"/>
            <a:ext cx="2520280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1" t="4200" r="6201" b="18102"/>
          <a:stretch/>
        </p:blipFill>
        <p:spPr>
          <a:xfrm>
            <a:off x="5738666" y="1070735"/>
            <a:ext cx="3096344" cy="2880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58" y="3929609"/>
            <a:ext cx="2499742" cy="263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3" t="23750" r="16733" b="17451"/>
          <a:stretch/>
        </p:blipFill>
        <p:spPr>
          <a:xfrm>
            <a:off x="2671136" y="1070735"/>
            <a:ext cx="2692951" cy="2538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t="6951" r="8220" b="10101"/>
          <a:stretch/>
        </p:blipFill>
        <p:spPr>
          <a:xfrm>
            <a:off x="5652120" y="4077072"/>
            <a:ext cx="3182890" cy="2509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0636"/>
            <a:ext cx="8229600" cy="582594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Проект: «Село моё родное»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Путешествие в школу»                                   </a:t>
            </a:r>
            <a:r>
              <a:rPr lang="ru-RU" sz="1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ru-RU" sz="1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«Путешествие в пожарную часть</a:t>
            </a:r>
            <a:r>
              <a:rPr lang="ru-RU" sz="1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»</a:t>
            </a:r>
            <a:r>
              <a:rPr lang="en-US" sz="1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</a:t>
            </a:r>
            <a:r>
              <a:rPr lang="en-US" sz="1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«Экскурсия в музей»</a:t>
            </a:r>
            <a:endParaRPr lang="ru-RU" sz="1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48"/>
          <a:stretch/>
        </p:blipFill>
        <p:spPr>
          <a:xfrm>
            <a:off x="251520" y="1232242"/>
            <a:ext cx="2592288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1" b="25850"/>
          <a:stretch/>
        </p:blipFill>
        <p:spPr>
          <a:xfrm>
            <a:off x="3107176" y="1160234"/>
            <a:ext cx="352839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r="22921" b="16750"/>
          <a:stretch/>
        </p:blipFill>
        <p:spPr>
          <a:xfrm rot="5400000">
            <a:off x="1087175" y="4033505"/>
            <a:ext cx="2505154" cy="2448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r="27102"/>
          <a:stretch/>
        </p:blipFill>
        <p:spPr>
          <a:xfrm>
            <a:off x="6804248" y="1194901"/>
            <a:ext cx="2090684" cy="22064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05064"/>
            <a:ext cx="3736524" cy="234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43971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 «Будь природе другом»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9085" y="2295810"/>
            <a:ext cx="4525963" cy="2039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22699"/>
          <a:stretch/>
        </p:blipFill>
        <p:spPr>
          <a:xfrm>
            <a:off x="5652120" y="3645024"/>
            <a:ext cx="3385379" cy="2812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r="23750"/>
          <a:stretch/>
        </p:blipFill>
        <p:spPr>
          <a:xfrm rot="5400000">
            <a:off x="6101013" y="683701"/>
            <a:ext cx="2884633" cy="2988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5567" r="34250" b="4606"/>
          <a:stretch/>
        </p:blipFill>
        <p:spPr>
          <a:xfrm rot="5400000">
            <a:off x="2447765" y="1376772"/>
            <a:ext cx="3600399" cy="2808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3463</TotalTime>
  <Words>378</Words>
  <Application>Microsoft Office PowerPoint</Application>
  <PresentationFormat>Экран (4:3)</PresentationFormat>
  <Paragraphs>78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 триединства</vt:lpstr>
      <vt:lpstr>Презентация PowerPoint</vt:lpstr>
      <vt:lpstr>Проект «Семейные традиции»</vt:lpstr>
      <vt:lpstr>Проект: «Село моё родное» «Путешествие в школу»                                     «Путешествие в пожарную часть»                       «Экскурсия в музей»</vt:lpstr>
      <vt:lpstr>Проект «Будь природе другом»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Предметно – развивающая среда</vt:lpstr>
      <vt:lpstr>  Формы взаимодействия с родителями:  </vt:lpstr>
      <vt:lpstr>Акция «Покормите птиц зимой</vt:lpstr>
      <vt:lpstr>Акция «Посылка бойцам».            Акция «Фронтовая открытка»»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valer</cp:lastModifiedBy>
  <cp:revision>303</cp:revision>
  <dcterms:created xsi:type="dcterms:W3CDTF">2023-03-11T10:10:42Z</dcterms:created>
  <dcterms:modified xsi:type="dcterms:W3CDTF">2024-09-02T02:21:24Z</dcterms:modified>
</cp:coreProperties>
</file>